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83" r:id="rId2"/>
    <p:sldId id="257" r:id="rId3"/>
    <p:sldId id="258" r:id="rId4"/>
    <p:sldId id="259" r:id="rId5"/>
    <p:sldId id="268" r:id="rId6"/>
    <p:sldId id="269" r:id="rId7"/>
    <p:sldId id="265" r:id="rId8"/>
    <p:sldId id="287" r:id="rId9"/>
    <p:sldId id="288" r:id="rId10"/>
    <p:sldId id="289" r:id="rId11"/>
    <p:sldId id="266" r:id="rId12"/>
    <p:sldId id="267" r:id="rId13"/>
    <p:sldId id="270" r:id="rId14"/>
    <p:sldId id="284" r:id="rId15"/>
    <p:sldId id="271" r:id="rId16"/>
    <p:sldId id="273" r:id="rId17"/>
    <p:sldId id="274" r:id="rId18"/>
    <p:sldId id="275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0C29"/>
    <a:srgbClr val="512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70" d="100"/>
          <a:sy n="70" d="100"/>
        </p:scale>
        <p:origin x="-82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3E0B-E04C-422D-A5E5-34353B049DF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1D4-E13B-49F3-A70E-566F88206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4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1D4-E13B-49F3-A70E-566F88206D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teacher is 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1D4-E13B-49F3-A70E-566F88206D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1D4-E13B-49F3-A70E-566F88206D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B31258-9E02-42FA-A865-5DC2CBD65E9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1F82DB-7E84-40DA-A690-01C2A6B81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4200" y="-457200"/>
            <a:ext cx="12268200" cy="7772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sz="9600" i="1" dirty="0" smtClean="0">
                <a:solidFill>
                  <a:srgbClr val="FF0000"/>
                </a:solidFill>
                <a:latin typeface="Abwindb1" pitchFamily="2" charset="0"/>
                <a:cs typeface="MV Boli" pitchFamily="2" charset="0"/>
              </a:rPr>
              <a:t>    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Lucida Calligraphy" pitchFamily="66" charset="0"/>
              </a:rPr>
              <a:t>    </a:t>
            </a:r>
            <a:r>
              <a:rPr lang="en-US" sz="9600" dirty="0" smtClean="0">
                <a:solidFill>
                  <a:srgbClr val="FF0000"/>
                </a:solidFill>
                <a:latin typeface="Lucida Calligraphy" pitchFamily="66" charset="0"/>
              </a:rPr>
              <a:t>Welcome</a:t>
            </a:r>
            <a:endParaRPr lang="en-US" sz="96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" y="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43" y="5943600"/>
            <a:ext cx="91030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gypsy is sowing play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63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0"/>
          </a:xfrm>
          <a:solidFill>
            <a:schemeClr val="bg2">
              <a:lumMod val="25000"/>
            </a:schemeClr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Read the text about the   river gypsies in Bangladesh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0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NEW 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828800"/>
            <a:ext cx="3276601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Gypsy</a:t>
            </a:r>
            <a:r>
              <a:rPr lang="bn-BD" dirty="0"/>
              <a:t> </a:t>
            </a:r>
            <a:r>
              <a:rPr lang="bn-BD" dirty="0" smtClean="0"/>
              <a:t>বেদে,যা্যাবর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Ethynic</a:t>
            </a:r>
            <a:r>
              <a:rPr lang="en-US" dirty="0" smtClean="0"/>
              <a:t> </a:t>
            </a:r>
            <a:r>
              <a:rPr lang="bn-BD" dirty="0" smtClean="0"/>
              <a:t>নৃতাত্ত্বিক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Harbal</a:t>
            </a:r>
            <a:r>
              <a:rPr lang="en-US" dirty="0" smtClean="0"/>
              <a:t> </a:t>
            </a:r>
            <a:r>
              <a:rPr lang="bn-BD" dirty="0" smtClean="0"/>
              <a:t>ভেষজ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Nomadic </a:t>
            </a:r>
            <a:r>
              <a:rPr lang="bn-BD" dirty="0" smtClean="0"/>
              <a:t>যাযাবর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Tent </a:t>
            </a:r>
            <a:r>
              <a:rPr lang="bn-BD" dirty="0" smtClean="0"/>
              <a:t>তাবু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Bangle </a:t>
            </a:r>
            <a:r>
              <a:rPr lang="bn-BD" dirty="0" smtClean="0"/>
              <a:t>বালা,চুড়ি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Tarpaulin </a:t>
            </a:r>
            <a:r>
              <a:rPr lang="bn-BD" dirty="0" smtClean="0"/>
              <a:t>ত্রিপল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Remedy </a:t>
            </a:r>
            <a:r>
              <a:rPr lang="bn-BD" dirty="0" smtClean="0"/>
              <a:t>প্রতিষেধক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Vend </a:t>
            </a:r>
            <a:r>
              <a:rPr lang="bn-BD" dirty="0" smtClean="0"/>
              <a:t>বিক্রয় করা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Talisman </a:t>
            </a:r>
            <a:r>
              <a:rPr lang="bn-BD" dirty="0" smtClean="0"/>
              <a:t>তাবিজ</a:t>
            </a:r>
          </a:p>
          <a:p>
            <a:pPr>
              <a:buFont typeface="Wingdings" pitchFamily="2" charset="2"/>
              <a:buChar char="q"/>
            </a:pPr>
            <a:endParaRPr lang="bn-BD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7338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5486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676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7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53400" cy="990600"/>
          </a:xfr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True/False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41375"/>
            <a:ext cx="8077200" cy="6172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 local people call the </a:t>
            </a:r>
            <a:r>
              <a:rPr lang="en-US" sz="2800" dirty="0" err="1" smtClean="0"/>
              <a:t>gypsie</a:t>
            </a: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baday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River </a:t>
            </a:r>
            <a:r>
              <a:rPr lang="en-US" sz="2800" dirty="0"/>
              <a:t>gypsies are </a:t>
            </a:r>
            <a:r>
              <a:rPr lang="en-US" sz="2800" dirty="0" smtClean="0"/>
              <a:t>religious group in Bangladesh.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. </a:t>
            </a:r>
            <a:r>
              <a:rPr lang="en-US" sz="2800" dirty="0"/>
              <a:t>The gypsies follow our lifestyle</a:t>
            </a: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They live </a:t>
            </a:r>
            <a:r>
              <a:rPr lang="en-US" sz="2800" dirty="0" err="1" smtClean="0"/>
              <a:t>seperatery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They have their own land.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>
              <a:lnSpc>
                <a:spcPct val="200000"/>
              </a:lnSpc>
            </a:pP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79808" y="2369592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3507" y="3927143"/>
            <a:ext cx="1286301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800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2971800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0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990600"/>
          </a:xfr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8153400" cy="6248401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Correct information: True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err="1" smtClean="0"/>
              <a:t>False.Corr.Inf</a:t>
            </a:r>
            <a:r>
              <a:rPr lang="en-US" sz="2800" dirty="0" smtClean="0"/>
              <a:t>: </a:t>
            </a:r>
            <a:r>
              <a:rPr lang="en-US" sz="2800" dirty="0"/>
              <a:t> River gypsies are </a:t>
            </a:r>
            <a:r>
              <a:rPr lang="en-US" sz="2800" dirty="0" smtClean="0"/>
              <a:t>ethnic group </a:t>
            </a:r>
            <a:r>
              <a:rPr lang="en-US" sz="2800" dirty="0"/>
              <a:t>in </a:t>
            </a:r>
            <a:r>
              <a:rPr lang="en-US" sz="2800" dirty="0" smtClean="0"/>
              <a:t>Bangladesh.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err="1"/>
              <a:t>False.Corr.Inf</a:t>
            </a:r>
            <a:r>
              <a:rPr lang="en-US" sz="2800" dirty="0"/>
              <a:t>: The gypsies follow </a:t>
            </a:r>
            <a:r>
              <a:rPr lang="en-US" sz="2800" dirty="0" smtClean="0"/>
              <a:t>their lifestyle.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err="1"/>
              <a:t>False.Corr.Inf:They</a:t>
            </a:r>
            <a:r>
              <a:rPr lang="en-US" sz="2800" dirty="0"/>
              <a:t> </a:t>
            </a:r>
            <a:r>
              <a:rPr lang="en-US" sz="2800" dirty="0" smtClean="0"/>
              <a:t>live group.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err="1"/>
              <a:t>False.Corr.Inf:They</a:t>
            </a:r>
            <a:r>
              <a:rPr lang="en-US" sz="2800" dirty="0"/>
              <a:t> have </a:t>
            </a:r>
            <a:r>
              <a:rPr lang="en-US" sz="2800" dirty="0" smtClean="0"/>
              <a:t>no land.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79808" y="2369592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3507" y="3927143"/>
            <a:ext cx="1286301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800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2971800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0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48"/>
            <a:ext cx="7543800" cy="1519451"/>
          </a:xfr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2800" dirty="0" smtClean="0"/>
              <a:t>Fill in the blanks with suitable words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7244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 The river gypsies are among the Nation’s -------groups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 2oo7 report said  -------percent live below the poverty line.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Only 2 percent of gypsy children are given primary -------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Most gypsy children travel with their parents for an -------------- 8 months of the year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So they end up in a cycle of --------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Ans</a:t>
            </a:r>
            <a:r>
              <a:rPr lang="en-US" sz="2000" dirty="0" smtClean="0"/>
              <a:t> : (1 ) ethnic (2) 54 (3) school education (4) about (5) waters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034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4958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Write five sentences about river </a:t>
            </a:r>
            <a:r>
              <a:rPr lang="en-US" sz="4400" dirty="0">
                <a:solidFill>
                  <a:schemeClr val="tx2"/>
                </a:solidFill>
              </a:rPr>
              <a:t>gypsies </a:t>
            </a:r>
            <a:r>
              <a:rPr lang="en-US" sz="4400">
                <a:solidFill>
                  <a:schemeClr val="tx2"/>
                </a:solidFill>
              </a:rPr>
              <a:t>in </a:t>
            </a:r>
            <a:r>
              <a:rPr lang="en-US" sz="4400" smtClean="0">
                <a:solidFill>
                  <a:schemeClr val="tx2"/>
                </a:solidFill>
              </a:rPr>
              <a:t>Bangladesh</a:t>
            </a:r>
            <a:r>
              <a:rPr lang="en-US" sz="4400" smtClean="0">
                <a:solidFill>
                  <a:srgbClr val="002060"/>
                </a:solidFill>
              </a:rPr>
              <a:t>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7162800" cy="999699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Group Work</a:t>
            </a:r>
            <a:endParaRPr lang="en-US" sz="6000" dirty="0"/>
          </a:p>
        </p:txBody>
      </p:sp>
      <p:pic>
        <p:nvPicPr>
          <p:cNvPr id="4" name="Picture 2" descr="C:\Documents and Settings\Administrator\Desktop\picture of natural sinary\CAW9O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49530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614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657600"/>
            <a:ext cx="7162800" cy="3886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are river gypsies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they live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 river gypsies do in winter?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 river gypsy men do for a living?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 river gypsy women do for a living?</a:t>
            </a:r>
          </a:p>
        </p:txBody>
      </p:sp>
      <p:pic>
        <p:nvPicPr>
          <p:cNvPr id="6" name="Picture 2" descr="C:\Users\Shant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705" y="1295400"/>
            <a:ext cx="395869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92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7620000" cy="9233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Home Work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8006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Write a dialogue between </a:t>
            </a:r>
            <a:r>
              <a:rPr lang="en-US" sz="4400" dirty="0">
                <a:solidFill>
                  <a:schemeClr val="tx2"/>
                </a:solidFill>
              </a:rPr>
              <a:t>two friends about the river gypsies in </a:t>
            </a:r>
            <a:r>
              <a:rPr lang="en-US" sz="4400" dirty="0" smtClean="0">
                <a:solidFill>
                  <a:schemeClr val="tx2"/>
                </a:solidFill>
              </a:rPr>
              <a:t>Bangladesh.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Shanto\Desktop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5334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839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64080"/>
          </a:xfrm>
        </p:spPr>
        <p:txBody>
          <a:bodyPr>
            <a:noAutofit/>
          </a:bodyPr>
          <a:lstStyle/>
          <a:p>
            <a:r>
              <a:rPr lang="en-US" sz="13800" dirty="0" smtClean="0"/>
              <a:t> </a:t>
            </a:r>
            <a:br>
              <a:rPr lang="en-US" sz="13800" dirty="0" smtClean="0"/>
            </a:br>
            <a:r>
              <a:rPr lang="en-US" sz="13800" dirty="0" smtClean="0"/>
              <a:t/>
            </a:r>
            <a:br>
              <a:rPr lang="en-US" sz="13800" dirty="0" smtClean="0"/>
            </a:br>
            <a:r>
              <a:rPr lang="en-US" sz="13800" dirty="0" smtClean="0"/>
              <a:t/>
            </a:r>
            <a:br>
              <a:rPr lang="en-US" sz="13800" dirty="0" smtClean="0"/>
            </a:br>
            <a:endParaRPr lang="en-US" sz="13800" dirty="0"/>
          </a:p>
        </p:txBody>
      </p:sp>
      <p:pic>
        <p:nvPicPr>
          <p:cNvPr id="3" name="Picture 2" descr="waterfall_jqi5rtl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6670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THANKYOU</a:t>
            </a:r>
            <a:endParaRPr lang="en-US" sz="10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924800" cy="762000"/>
          </a:xfrm>
          <a:solidFill>
            <a:schemeClr val="bg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Introduction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MD. SHIBLY NOMANY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  ASST. TEACHER (</a:t>
            </a:r>
            <a:r>
              <a:rPr lang="en-US" dirty="0" smtClean="0">
                <a:solidFill>
                  <a:srgbClr val="7030A0"/>
                </a:solidFill>
              </a:rPr>
              <a:t>COMPUTER)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K.B.SCHOOL  AND COLLEGE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62200"/>
            <a:ext cx="1143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62000"/>
          </a:xfrm>
          <a:solidFill>
            <a:schemeClr val="bg2">
              <a:lumMod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INTRODUCTION OF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CLASS</a:t>
            </a:r>
            <a:r>
              <a:rPr lang="en-US" sz="3200" dirty="0"/>
              <a:t>: </a:t>
            </a:r>
            <a:r>
              <a:rPr lang="en-US" sz="3200" dirty="0" smtClean="0"/>
              <a:t>VIII</a:t>
            </a:r>
            <a:endParaRPr lang="en-US" sz="32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SUBJECT: ENGLISH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PAPER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TOPIC: RIVER GYPSIES IN BANGLADESH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/>
              <a:t>TIME: 50 MINUTES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/>
              <a:t>DATE: </a:t>
            </a:r>
            <a:r>
              <a:rPr lang="en-US" sz="3200" dirty="0" smtClean="0"/>
              <a:t>04-08-2013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6497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After we have studied this unite, we will be  able to--------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Know about the RIVER </a:t>
            </a:r>
            <a:r>
              <a:rPr lang="en-US" sz="3200" dirty="0"/>
              <a:t>GYPSIES </a:t>
            </a:r>
            <a:r>
              <a:rPr lang="en-US" sz="3200" dirty="0" smtClean="0"/>
              <a:t>IN Bangladesh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Ask and answer  question.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Read and understand texts.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Make a dialogue between two friends about the  river gypsies in Bangladesh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Write answers to questions.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Write a short paragraph.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8246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204613"/>
            <a:ext cx="8153400" cy="65338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reading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28433"/>
            <a:ext cx="8153400" cy="1143000"/>
          </a:xfr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4321"/>
            <a:ext cx="8153400" cy="49616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6096000"/>
            <a:ext cx="815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 teacher is teaching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976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77200" cy="990600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952130"/>
            <a:ext cx="8153400" cy="838200"/>
          </a:xfrm>
          <a:prstGeom prst="rect">
            <a:avLst/>
          </a:prstGeom>
          <a:solidFill>
            <a:srgbClr val="6A0C2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atching fish 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" y="954206"/>
            <a:ext cx="8129517" cy="49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3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gypsy is showing play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48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153400" cy="5954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5954973"/>
            <a:ext cx="8153400" cy="90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It is their life style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07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1165</TotalTime>
  <Words>401</Words>
  <Application>Microsoft Office PowerPoint</Application>
  <PresentationFormat>On-screen Show (4:3)</PresentationFormat>
  <Paragraphs>93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     </vt:lpstr>
      <vt:lpstr>            Introduction</vt:lpstr>
      <vt:lpstr>INTRODUCTION OF LESSON</vt:lpstr>
      <vt:lpstr>LEARNING OUTCOMES</vt:lpstr>
      <vt:lpstr>Look at the picture</vt:lpstr>
      <vt:lpstr>Look at the picture</vt:lpstr>
      <vt:lpstr>Look at the picture</vt:lpstr>
      <vt:lpstr>PowerPoint Presentation</vt:lpstr>
      <vt:lpstr>PowerPoint Presentation</vt:lpstr>
      <vt:lpstr>PowerPoint Presentation</vt:lpstr>
      <vt:lpstr>Read the text about the   river gypsies in Bangladesh           </vt:lpstr>
      <vt:lpstr>NEW  WORDS</vt:lpstr>
      <vt:lpstr>True/False</vt:lpstr>
      <vt:lpstr>ANSWER</vt:lpstr>
      <vt:lpstr>   Fill in the blanks with suitable words</vt:lpstr>
      <vt:lpstr>PowerPoint Presentation</vt:lpstr>
      <vt:lpstr>Evaluation</vt:lpstr>
      <vt:lpstr>PowerPoint Presentation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TSS</cp:lastModifiedBy>
  <cp:revision>192</cp:revision>
  <dcterms:created xsi:type="dcterms:W3CDTF">2013-02-21T04:41:16Z</dcterms:created>
  <dcterms:modified xsi:type="dcterms:W3CDTF">2013-08-04T06:04:30Z</dcterms:modified>
</cp:coreProperties>
</file>